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764" r:id="rId2"/>
  </p:sldMasterIdLst>
  <p:notesMasterIdLst>
    <p:notesMasterId r:id="rId9"/>
  </p:notesMasterIdLst>
  <p:sldIdLst>
    <p:sldId id="271" r:id="rId3"/>
    <p:sldId id="262" r:id="rId4"/>
    <p:sldId id="257" r:id="rId5"/>
    <p:sldId id="260" r:id="rId6"/>
    <p:sldId id="261" r:id="rId7"/>
    <p:sldId id="259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Segoe UI" panose="020B0502040204020203" pitchFamily="34" charset="0"/>
      <p:regular r:id="rId22"/>
      <p:bold r:id="rId23"/>
      <p:italic r:id="rId24"/>
      <p:boldItalic r:id="rId25"/>
    </p:embeddedFont>
    <p:embeddedFont>
      <p:font typeface="Segoe UI Semibold" panose="020B0702040204020203" pitchFamily="34" charset="0"/>
      <p:bold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85E7"/>
    <a:srgbClr val="000000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3" autoAdjust="0"/>
    <p:restoredTop sz="79552" autoAdjust="0"/>
  </p:normalViewPr>
  <p:slideViewPr>
    <p:cSldViewPr snapToGrid="0">
      <p:cViewPr varScale="1">
        <p:scale>
          <a:sx n="65" d="100"/>
          <a:sy n="65" d="100"/>
        </p:scale>
        <p:origin x="135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pPr>
            <a:endParaRPr lang="it-IT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it-IT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Titolo del grafico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pPr>
            <a:endParaRPr lang="it-IT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it-IT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4042" y="15353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427755" y="2317787"/>
        <a:ext cx="1743612" cy="1518326"/>
      </dsp:txXfrm>
    </dsp:sp>
    <dsp:sp modelId="{01336F47-7A01-854B-B682-4DF1D2D387D7}">
      <dsp:nvSpPr>
        <dsp:cNvPr id="0" name=""/>
        <dsp:cNvSpPr/>
      </dsp:nvSpPr>
      <dsp:spPr>
        <a:xfrm>
          <a:off x="2120776" y="1674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2120776" y="17656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2956718" y="15353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3380431" y="2317787"/>
        <a:ext cx="1743612" cy="1518326"/>
      </dsp:txXfrm>
    </dsp:sp>
    <dsp:sp modelId="{C20A7731-0B40-AB48-8A4D-1301AD3C2796}">
      <dsp:nvSpPr>
        <dsp:cNvPr id="0" name=""/>
        <dsp:cNvSpPr/>
      </dsp:nvSpPr>
      <dsp:spPr>
        <a:xfrm>
          <a:off x="5073452" y="1674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5073452" y="17656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5909394" y="15353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6333107" y="2317787"/>
        <a:ext cx="1743612" cy="15183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4042" y="15353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427755" y="2317787"/>
        <a:ext cx="1743612" cy="1518326"/>
      </dsp:txXfrm>
    </dsp:sp>
    <dsp:sp modelId="{01336F47-7A01-854B-B682-4DF1D2D387D7}">
      <dsp:nvSpPr>
        <dsp:cNvPr id="0" name=""/>
        <dsp:cNvSpPr/>
      </dsp:nvSpPr>
      <dsp:spPr>
        <a:xfrm>
          <a:off x="2120776" y="1674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656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2956718" y="15353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3380431" y="2317787"/>
        <a:ext cx="1743612" cy="1518326"/>
      </dsp:txXfrm>
    </dsp:sp>
    <dsp:sp modelId="{C20A7731-0B40-AB48-8A4D-1301AD3C2796}">
      <dsp:nvSpPr>
        <dsp:cNvPr id="0" name=""/>
        <dsp:cNvSpPr/>
      </dsp:nvSpPr>
      <dsp:spPr>
        <a:xfrm>
          <a:off x="5073452" y="16741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656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35316"/>
          <a:ext cx="1838086" cy="12096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5909394" y="15353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70550"/>
          <a:ext cx="1838086" cy="16128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>
            <a:latin typeface="Segoe UI" panose="020B0502040204020203" pitchFamily="34" charset="0"/>
            <a:ea typeface="Open Sans" panose="020B0606030504020204" pitchFamily="34" charset="0"/>
            <a:cs typeface="Segoe UI" panose="020B0502040204020203" pitchFamily="34" charset="0"/>
          </a:endParaRPr>
        </a:p>
      </dsp:txBody>
      <dsp:txXfrm>
        <a:off x="6333107" y="2317787"/>
        <a:ext cx="1743612" cy="15183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png>
</file>

<file path=ppt/media/image54.png>
</file>

<file path=ppt/media/image55.png>
</file>

<file path=ppt/media/image56.svg>
</file>

<file path=ppt/media/image57.png>
</file>

<file path=ppt/media/image58.sv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547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982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4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4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4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50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svg"/><Relationship Id="rId2" Type="http://schemas.openxmlformats.org/officeDocument/2006/relationships/image" Target="../media/image5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svg"/><Relationship Id="rId2" Type="http://schemas.openxmlformats.org/officeDocument/2006/relationships/image" Target="../media/image57.pn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2620050"/>
            <a:ext cx="8767482" cy="2387600"/>
          </a:xfrm>
        </p:spPr>
        <p:txBody>
          <a:bodyPr anchor="b"/>
          <a:lstStyle>
            <a:lvl1pPr algn="l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Session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5092205"/>
            <a:ext cx="8767482" cy="766482"/>
          </a:xfrm>
        </p:spPr>
        <p:txBody>
          <a:bodyPr/>
          <a:lstStyle>
            <a:lvl1pPr marL="0" indent="0" algn="l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 algn="ctr">
              <a:buNone/>
              <a:defRPr sz="2000"/>
            </a:lvl2pPr>
            <a:lvl3pPr marL="914430" indent="0" algn="ctr">
              <a:buNone/>
              <a:defRPr sz="1800"/>
            </a:lvl3pPr>
            <a:lvl4pPr marL="1371645" indent="0" algn="ctr">
              <a:buNone/>
              <a:defRPr sz="1600"/>
            </a:lvl4pPr>
            <a:lvl5pPr marL="1828861" indent="0" algn="ctr">
              <a:buNone/>
              <a:defRPr sz="1600"/>
            </a:lvl5pPr>
            <a:lvl6pPr marL="2286075" indent="0" algn="ctr">
              <a:buNone/>
              <a:defRPr sz="1600"/>
            </a:lvl6pPr>
            <a:lvl7pPr marL="2743290" indent="0" algn="ctr">
              <a:buNone/>
              <a:defRPr sz="1600"/>
            </a:lvl7pPr>
            <a:lvl8pPr marL="3200505" indent="0" algn="ctr">
              <a:buNone/>
              <a:defRPr sz="1600"/>
            </a:lvl8pPr>
            <a:lvl9pPr marL="3657720" indent="0" algn="ctr">
              <a:buNone/>
              <a:defRPr sz="1600"/>
            </a:lvl9pPr>
          </a:lstStyle>
          <a:p>
            <a:r>
              <a:rPr lang="en-US" dirty="0"/>
              <a:t>Speaker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7" name="Graphic 7">
            <a:extLst>
              <a:ext uri="{FF2B5EF4-FFF2-40B4-BE49-F238E27FC236}">
                <a16:creationId xmlns:a16="http://schemas.microsoft.com/office/drawing/2014/main" id="{82429BC5-10B7-4117-B437-50BDC48ECA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30059">
            <a:off x="9079304" y="2939508"/>
            <a:ext cx="3291797" cy="301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DAF990C1-B871-4325-B5BE-04D79D3ACC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32901" y="4375150"/>
            <a:ext cx="25781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051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0" name="Graphic 4">
            <a:extLst>
              <a:ext uri="{FF2B5EF4-FFF2-40B4-BE49-F238E27FC236}">
                <a16:creationId xmlns:a16="http://schemas.microsoft.com/office/drawing/2014/main" id="{813AE1D2-C673-4220-AF2B-E09727BCF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8053" y="4044158"/>
            <a:ext cx="2603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27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1" name="Graphic 6">
            <a:extLst>
              <a:ext uri="{FF2B5EF4-FFF2-40B4-BE49-F238E27FC236}">
                <a16:creationId xmlns:a16="http://schemas.microsoft.com/office/drawing/2014/main" id="{DC1505FC-8581-4A0D-96EE-6E5A7832F8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39941" y="4001295"/>
            <a:ext cx="25908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8276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2" name="Graphic 6">
            <a:extLst>
              <a:ext uri="{FF2B5EF4-FFF2-40B4-BE49-F238E27FC236}">
                <a16:creationId xmlns:a16="http://schemas.microsoft.com/office/drawing/2014/main" id="{5C85AC16-43D7-4657-859C-882CEB0861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34432" y="3659901"/>
            <a:ext cx="24765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750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3" name="Graphic 3">
            <a:extLst>
              <a:ext uri="{FF2B5EF4-FFF2-40B4-BE49-F238E27FC236}">
                <a16:creationId xmlns:a16="http://schemas.microsoft.com/office/drawing/2014/main" id="{82784949-2984-45ED-89B1-307B67D7A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27475" y="3635711"/>
            <a:ext cx="2370080" cy="254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1182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2">
            <a:extLst>
              <a:ext uri="{FF2B5EF4-FFF2-40B4-BE49-F238E27FC236}">
                <a16:creationId xmlns:a16="http://schemas.microsoft.com/office/drawing/2014/main" id="{E5FEC0C1-01BA-4D8D-9DC7-351D4F9C3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65558" y="3834586"/>
            <a:ext cx="2531999" cy="187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267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5">
            <a:extLst>
              <a:ext uri="{FF2B5EF4-FFF2-40B4-BE49-F238E27FC236}">
                <a16:creationId xmlns:a16="http://schemas.microsoft.com/office/drawing/2014/main" id="{E7221383-AA58-446F-BE90-555A56920F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30872" y="3429001"/>
            <a:ext cx="2404233" cy="251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010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8">
            <a:extLst>
              <a:ext uri="{FF2B5EF4-FFF2-40B4-BE49-F238E27FC236}">
                <a16:creationId xmlns:a16="http://schemas.microsoft.com/office/drawing/2014/main" id="{E8ADA645-27E8-43C9-9ED4-19529E66E0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6107" y="3428999"/>
            <a:ext cx="2062548" cy="251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4957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1EAF9AB-3056-4F00-90B0-996875A12C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45574" y="3731258"/>
            <a:ext cx="25527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136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2">
            <a:extLst>
              <a:ext uri="{FF2B5EF4-FFF2-40B4-BE49-F238E27FC236}">
                <a16:creationId xmlns:a16="http://schemas.microsoft.com/office/drawing/2014/main" id="{503D4F28-ED1A-4D43-AC9F-BAABA59F7B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49710" y="3671421"/>
            <a:ext cx="24765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84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9236" y="272469"/>
            <a:ext cx="12201236" cy="1325563"/>
          </a:xfrm>
        </p:spPr>
        <p:txBody>
          <a:bodyPr/>
          <a:lstStyle>
            <a:lvl1pPr algn="ctr">
              <a:defRPr b="1">
                <a:solidFill>
                  <a:srgbClr val="7030A0"/>
                </a:solidFill>
              </a:defRPr>
            </a:lvl1pPr>
          </a:lstStyle>
          <a:p>
            <a:r>
              <a:rPr lang="en-US" dirty="0"/>
              <a:t>SPONSOR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56F761FD-F927-2017-433A-55E3DF163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5716" b="25625"/>
          <a:stretch/>
        </p:blipFill>
        <p:spPr>
          <a:xfrm>
            <a:off x="1054297" y="2182929"/>
            <a:ext cx="4831614" cy="1175510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92A8F3CF-7E2D-7867-0F6D-7DA9B6EBC2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0190" b="25625"/>
          <a:stretch/>
        </p:blipFill>
        <p:spPr>
          <a:xfrm>
            <a:off x="6306091" y="2120179"/>
            <a:ext cx="4831613" cy="1309009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6B885C5B-D78C-B9EA-DB9E-2191F2DA22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726" t="20070" r="6364" b="20697"/>
          <a:stretch/>
        </p:blipFill>
        <p:spPr>
          <a:xfrm>
            <a:off x="2036499" y="4080924"/>
            <a:ext cx="2531408" cy="843212"/>
          </a:xfrm>
          <a:prstGeom prst="rect">
            <a:avLst/>
          </a:prstGeom>
        </p:spPr>
      </p:pic>
      <p:pic>
        <p:nvPicPr>
          <p:cNvPr id="34" name="Immagine 33">
            <a:extLst>
              <a:ext uri="{FF2B5EF4-FFF2-40B4-BE49-F238E27FC236}">
                <a16:creationId xmlns:a16="http://schemas.microsoft.com/office/drawing/2014/main" id="{009B7138-2F35-124B-C157-F58B27F3BD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10366" t="20279" r="10339" b="19576"/>
          <a:stretch/>
        </p:blipFill>
        <p:spPr>
          <a:xfrm>
            <a:off x="5092370" y="5574608"/>
            <a:ext cx="2007263" cy="761253"/>
          </a:xfrm>
          <a:prstGeom prst="rect">
            <a:avLst/>
          </a:prstGeom>
        </p:spPr>
      </p:pic>
      <p:pic>
        <p:nvPicPr>
          <p:cNvPr id="36" name="Immagine 35">
            <a:extLst>
              <a:ext uri="{FF2B5EF4-FFF2-40B4-BE49-F238E27FC236}">
                <a16:creationId xmlns:a16="http://schemas.microsoft.com/office/drawing/2014/main" id="{F0A7F02F-B5D1-C1C4-496E-982ED70EB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15501" t="8881" r="14941" b="11089"/>
          <a:stretch/>
        </p:blipFill>
        <p:spPr>
          <a:xfrm>
            <a:off x="5373688" y="4080924"/>
            <a:ext cx="1444624" cy="843212"/>
          </a:xfrm>
          <a:prstGeom prst="rect">
            <a:avLst/>
          </a:prstGeom>
        </p:spPr>
      </p:pic>
      <p:pic>
        <p:nvPicPr>
          <p:cNvPr id="37" name="Immagine 36">
            <a:extLst>
              <a:ext uri="{FF2B5EF4-FFF2-40B4-BE49-F238E27FC236}">
                <a16:creationId xmlns:a16="http://schemas.microsoft.com/office/drawing/2014/main" id="{C040856D-0EF6-8FB5-2601-D7E23454CA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4726" t="24545" r="6364" b="25105"/>
          <a:stretch/>
        </p:blipFill>
        <p:spPr>
          <a:xfrm>
            <a:off x="7709990" y="4108229"/>
            <a:ext cx="2733128" cy="773873"/>
          </a:xfrm>
          <a:prstGeom prst="rect">
            <a:avLst/>
          </a:prstGeom>
        </p:spPr>
      </p:pic>
      <p:pic>
        <p:nvPicPr>
          <p:cNvPr id="38" name="Immagine 37" descr="Immagine che contiene testo, bigliettodavisita, grafica vettoriale&#10;&#10;Descrizione generata automaticamente">
            <a:extLst>
              <a:ext uri="{FF2B5EF4-FFF2-40B4-BE49-F238E27FC236}">
                <a16:creationId xmlns:a16="http://schemas.microsoft.com/office/drawing/2014/main" id="{22A4F5F3-B01C-37BE-5693-640F8C9F81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/>
          <a:srcRect l="13928" t="7909" r="12948" b="7532"/>
          <a:stretch/>
        </p:blipFill>
        <p:spPr>
          <a:xfrm>
            <a:off x="3686157" y="5440686"/>
            <a:ext cx="990035" cy="1144845"/>
          </a:xfrm>
          <a:prstGeom prst="rect">
            <a:avLst/>
          </a:prstGeom>
        </p:spPr>
      </p:pic>
      <p:pic>
        <p:nvPicPr>
          <p:cNvPr id="39" name="Immagine 38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09D90827-89DE-9F6C-7228-41A48ADC7E2F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7549315" y="5511905"/>
            <a:ext cx="957876" cy="95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789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E73918D1-BB89-45EE-B16C-4497CAF465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25741" y="3979863"/>
            <a:ext cx="1917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7440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46DCC130-9BBB-47CF-8091-BB58AE4C1D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53364" y="3967163"/>
            <a:ext cx="20701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2412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1">
            <a:extLst>
              <a:ext uri="{FF2B5EF4-FFF2-40B4-BE49-F238E27FC236}">
                <a16:creationId xmlns:a16="http://schemas.microsoft.com/office/drawing/2014/main" id="{D193A32A-209C-4FBE-8B87-FDE6DDFE85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47617" y="3954463"/>
            <a:ext cx="2603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819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5">
            <a:extLst>
              <a:ext uri="{FF2B5EF4-FFF2-40B4-BE49-F238E27FC236}">
                <a16:creationId xmlns:a16="http://schemas.microsoft.com/office/drawing/2014/main" id="{0077FED0-1C69-4028-9B95-57553A3618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72264" y="4271963"/>
            <a:ext cx="25908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972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Graphic 2">
            <a:extLst>
              <a:ext uri="{FF2B5EF4-FFF2-40B4-BE49-F238E27FC236}">
                <a16:creationId xmlns:a16="http://schemas.microsoft.com/office/drawing/2014/main" id="{B9B9FCC4-5D62-4C76-A97E-C3FF159666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17106" y="4259263"/>
            <a:ext cx="25781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626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Graphic 1">
            <a:extLst>
              <a:ext uri="{FF2B5EF4-FFF2-40B4-BE49-F238E27FC236}">
                <a16:creationId xmlns:a16="http://schemas.microsoft.com/office/drawing/2014/main" id="{56A1EE30-009D-497F-9B55-C7FD817AB7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9201" y="3829050"/>
            <a:ext cx="29845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6641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D83794D2-2515-41C5-8A26-861E9D6A74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01846" y="3624263"/>
            <a:ext cx="25908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472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	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	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3935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1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3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4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7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50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7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18/03/2022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1" y="1122364"/>
            <a:ext cx="9144001" cy="2387600"/>
          </a:xfrm>
        </p:spPr>
        <p:txBody>
          <a:bodyPr anchor="b"/>
          <a:lstStyle>
            <a:lvl1pPr algn="ctr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1" y="3602038"/>
            <a:ext cx="9144001" cy="1655762"/>
          </a:xfrm>
        </p:spPr>
        <p:txBody>
          <a:bodyPr/>
          <a:lstStyle>
            <a:lvl1pPr marL="0" indent="0" algn="ctr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 algn="ctr">
              <a:buNone/>
              <a:defRPr sz="2000"/>
            </a:lvl2pPr>
            <a:lvl3pPr marL="914430" indent="0" algn="ctr">
              <a:buNone/>
              <a:defRPr sz="1800"/>
            </a:lvl3pPr>
            <a:lvl4pPr marL="1371645" indent="0" algn="ctr">
              <a:buNone/>
              <a:defRPr sz="1600"/>
            </a:lvl4pPr>
            <a:lvl5pPr marL="1828861" indent="0" algn="ctr">
              <a:buNone/>
              <a:defRPr sz="1600"/>
            </a:lvl5pPr>
            <a:lvl6pPr marL="2286075" indent="0" algn="ctr">
              <a:buNone/>
              <a:defRPr sz="1600"/>
            </a:lvl6pPr>
            <a:lvl7pPr marL="2743290" indent="0" algn="ctr">
              <a:buNone/>
              <a:defRPr sz="1600"/>
            </a:lvl7pPr>
            <a:lvl8pPr marL="3200505" indent="0" algn="ctr">
              <a:buNone/>
              <a:defRPr sz="1600"/>
            </a:lvl8pPr>
            <a:lvl9pPr marL="365772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  <a:p>
            <a:r>
              <a:rPr lang="en-US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6012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5" indent="0">
              <a:buNone/>
              <a:defRPr sz="2000" b="1"/>
            </a:lvl2pPr>
            <a:lvl3pPr marL="914430" indent="0">
              <a:buNone/>
              <a:defRPr sz="1800" b="1"/>
            </a:lvl3pPr>
            <a:lvl4pPr marL="1371645" indent="0">
              <a:buNone/>
              <a:defRPr sz="1600" b="1"/>
            </a:lvl4pPr>
            <a:lvl5pPr marL="1828861" indent="0">
              <a:buNone/>
              <a:defRPr sz="1600" b="1"/>
            </a:lvl5pPr>
            <a:lvl6pPr marL="2286075" indent="0">
              <a:buNone/>
              <a:defRPr sz="1600" b="1"/>
            </a:lvl6pPr>
            <a:lvl7pPr marL="2743290" indent="0">
              <a:buNone/>
              <a:defRPr sz="1600" b="1"/>
            </a:lvl7pPr>
            <a:lvl8pPr marL="3200505" indent="0">
              <a:buNone/>
              <a:defRPr sz="1600" b="1"/>
            </a:lvl8pPr>
            <a:lvl9pPr marL="365772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5" indent="0">
              <a:buNone/>
              <a:defRPr sz="2000" b="1"/>
            </a:lvl2pPr>
            <a:lvl3pPr marL="914430" indent="0">
              <a:buNone/>
              <a:defRPr sz="1800" b="1"/>
            </a:lvl3pPr>
            <a:lvl4pPr marL="1371645" indent="0">
              <a:buNone/>
              <a:defRPr sz="1600" b="1"/>
            </a:lvl4pPr>
            <a:lvl5pPr marL="1828861" indent="0">
              <a:buNone/>
              <a:defRPr sz="1600" b="1"/>
            </a:lvl5pPr>
            <a:lvl6pPr marL="2286075" indent="0">
              <a:buNone/>
              <a:defRPr sz="1600" b="1"/>
            </a:lvl6pPr>
            <a:lvl7pPr marL="2743290" indent="0">
              <a:buNone/>
              <a:defRPr sz="1600" b="1"/>
            </a:lvl7pPr>
            <a:lvl8pPr marL="3200505" indent="0">
              <a:buNone/>
              <a:defRPr sz="1600" b="1"/>
            </a:lvl8pPr>
            <a:lvl9pPr marL="365772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3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4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61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052306515"/>
              </p:ext>
            </p:extLst>
          </p:nvPr>
        </p:nvGraphicFramePr>
        <p:xfrm>
          <a:off x="2032001" y="71966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843821817"/>
              </p:ext>
            </p:extLst>
          </p:nvPr>
        </p:nvGraphicFramePr>
        <p:xfrm>
          <a:off x="2032001" y="71966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5" indent="0">
              <a:buNone/>
              <a:defRPr sz="1400"/>
            </a:lvl2pPr>
            <a:lvl3pPr marL="914430" indent="0">
              <a:buNone/>
              <a:defRPr sz="1200"/>
            </a:lvl3pPr>
            <a:lvl4pPr marL="1371645" indent="0">
              <a:buNone/>
              <a:defRPr sz="1000"/>
            </a:lvl4pPr>
            <a:lvl5pPr marL="1828861" indent="0">
              <a:buNone/>
              <a:defRPr sz="1000"/>
            </a:lvl5pPr>
            <a:lvl6pPr marL="2286075" indent="0">
              <a:buNone/>
              <a:defRPr sz="1000"/>
            </a:lvl6pPr>
            <a:lvl7pPr marL="2743290" indent="0">
              <a:buNone/>
              <a:defRPr sz="1000"/>
            </a:lvl7pPr>
            <a:lvl8pPr marL="3200505" indent="0">
              <a:buNone/>
              <a:defRPr sz="1000"/>
            </a:lvl8pPr>
            <a:lvl9pPr marL="365772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5" indent="0">
              <a:buNone/>
              <a:defRPr sz="2800"/>
            </a:lvl2pPr>
            <a:lvl3pPr marL="914430" indent="0">
              <a:buNone/>
              <a:defRPr sz="2400"/>
            </a:lvl3pPr>
            <a:lvl4pPr marL="1371645" indent="0">
              <a:buNone/>
              <a:defRPr sz="2000"/>
            </a:lvl4pPr>
            <a:lvl5pPr marL="1828861" indent="0">
              <a:buNone/>
              <a:defRPr sz="2000"/>
            </a:lvl5pPr>
            <a:lvl6pPr marL="2286075" indent="0">
              <a:buNone/>
              <a:defRPr sz="2000"/>
            </a:lvl6pPr>
            <a:lvl7pPr marL="2743290" indent="0">
              <a:buNone/>
              <a:defRPr sz="2000"/>
            </a:lvl7pPr>
            <a:lvl8pPr marL="3200505" indent="0">
              <a:buNone/>
              <a:defRPr sz="2000"/>
            </a:lvl8pPr>
            <a:lvl9pPr marL="365772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5" indent="0">
              <a:buNone/>
              <a:defRPr sz="1400"/>
            </a:lvl2pPr>
            <a:lvl3pPr marL="914430" indent="0">
              <a:buNone/>
              <a:defRPr sz="1200"/>
            </a:lvl3pPr>
            <a:lvl4pPr marL="1371645" indent="0">
              <a:buNone/>
              <a:defRPr sz="1000"/>
            </a:lvl4pPr>
            <a:lvl5pPr marL="1828861" indent="0">
              <a:buNone/>
              <a:defRPr sz="1000"/>
            </a:lvl5pPr>
            <a:lvl6pPr marL="2286075" indent="0">
              <a:buNone/>
              <a:defRPr sz="1000"/>
            </a:lvl6pPr>
            <a:lvl7pPr marL="2743290" indent="0">
              <a:buNone/>
              <a:defRPr sz="1000"/>
            </a:lvl7pPr>
            <a:lvl8pPr marL="3200505" indent="0">
              <a:buNone/>
              <a:defRPr sz="1000"/>
            </a:lvl8pPr>
            <a:lvl9pPr marL="365772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Graphic 3">
            <a:extLst>
              <a:ext uri="{FF2B5EF4-FFF2-40B4-BE49-F238E27FC236}">
                <a16:creationId xmlns:a16="http://schemas.microsoft.com/office/drawing/2014/main" id="{B598718F-EB56-4FE0-BFFF-B334B4D782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93108" y="3543208"/>
            <a:ext cx="3660693" cy="2813143"/>
          </a:xfrm>
          <a:prstGeom prst="rect">
            <a:avLst/>
          </a:prstGeom>
        </p:spPr>
      </p:pic>
      <p:pic>
        <p:nvPicPr>
          <p:cNvPr id="9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516A540C-36B0-4ADA-9819-DF147FB891D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CD95160-7A36-47A0-8629-E423C0A4CF2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580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6000" b="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55874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7" name="Graphic 2">
            <a:extLst>
              <a:ext uri="{FF2B5EF4-FFF2-40B4-BE49-F238E27FC236}">
                <a16:creationId xmlns:a16="http://schemas.microsoft.com/office/drawing/2014/main" id="{3008E182-85D6-4D76-AD98-7EB8209584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9120" y="3357282"/>
            <a:ext cx="2747784" cy="274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52225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7DD5ABD7-6794-4273-A43E-AEEA6E5453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1101260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A picture containing water, person, flying, blue&#10;&#10;Description automatically generated">
            <a:extLst>
              <a:ext uri="{FF2B5EF4-FFF2-40B4-BE49-F238E27FC236}">
                <a16:creationId xmlns:a16="http://schemas.microsoft.com/office/drawing/2014/main" id="{5873C6D7-7C97-4E9B-BC16-15DA425176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43598309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A picture containing umbrella&#10;&#10;Description automatically generated">
            <a:extLst>
              <a:ext uri="{FF2B5EF4-FFF2-40B4-BE49-F238E27FC236}">
                <a16:creationId xmlns:a16="http://schemas.microsoft.com/office/drawing/2014/main" id="{2AC66BA5-D462-42DD-AC29-546A6E0557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14618652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5">
            <a:extLst>
              <a:ext uri="{FF2B5EF4-FFF2-40B4-BE49-F238E27FC236}">
                <a16:creationId xmlns:a16="http://schemas.microsoft.com/office/drawing/2014/main" id="{B20F602B-B23B-4842-B9FE-038544EB5A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3D4A67A-932E-4B2F-99AF-3649BEFB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60145377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6">
            <a:extLst>
              <a:ext uri="{FF2B5EF4-FFF2-40B4-BE49-F238E27FC236}">
                <a16:creationId xmlns:a16="http://schemas.microsoft.com/office/drawing/2014/main" id="{C769320C-9018-4098-B8BE-3FD2737A95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2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929" y="2660555"/>
            <a:ext cx="8370900" cy="1785369"/>
          </a:xfrm>
        </p:spPr>
        <p:txBody>
          <a:bodyPr anchor="b"/>
          <a:lstStyle>
            <a:lvl1pPr algn="l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Session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9929" y="4767371"/>
            <a:ext cx="8370899" cy="784498"/>
          </a:xfrm>
        </p:spPr>
        <p:txBody>
          <a:bodyPr/>
          <a:lstStyle>
            <a:lvl1pPr marL="0" indent="0" algn="l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 algn="ctr">
              <a:buNone/>
              <a:defRPr sz="2000"/>
            </a:lvl2pPr>
            <a:lvl3pPr marL="914430" indent="0" algn="ctr">
              <a:buNone/>
              <a:defRPr sz="1800"/>
            </a:lvl3pPr>
            <a:lvl4pPr marL="1371645" indent="0" algn="ctr">
              <a:buNone/>
              <a:defRPr sz="1600"/>
            </a:lvl4pPr>
            <a:lvl5pPr marL="1828861" indent="0" algn="ctr">
              <a:buNone/>
              <a:defRPr sz="1600"/>
            </a:lvl5pPr>
            <a:lvl6pPr marL="2286075" indent="0" algn="ctr">
              <a:buNone/>
              <a:defRPr sz="1600"/>
            </a:lvl6pPr>
            <a:lvl7pPr marL="2743290" indent="0" algn="ctr">
              <a:buNone/>
              <a:defRPr sz="1600"/>
            </a:lvl7pPr>
            <a:lvl8pPr marL="3200505" indent="0" algn="ctr">
              <a:buNone/>
              <a:defRPr sz="1600"/>
            </a:lvl8pPr>
            <a:lvl9pPr marL="3657720" indent="0" algn="ctr">
              <a:buNone/>
              <a:defRPr sz="1600"/>
            </a:lvl9pPr>
          </a:lstStyle>
          <a:p>
            <a:r>
              <a:rPr lang="en-US" dirty="0"/>
              <a:t>Speaker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just"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  <p:pic>
        <p:nvPicPr>
          <p:cNvPr id="7" name="Graphic 7">
            <a:extLst>
              <a:ext uri="{FF2B5EF4-FFF2-40B4-BE49-F238E27FC236}">
                <a16:creationId xmlns:a16="http://schemas.microsoft.com/office/drawing/2014/main" id="{4F84B7F1-9D4A-44DF-9EFF-FBE897873B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9025516" y="2939508"/>
            <a:ext cx="3291797" cy="301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76989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28179"/>
            <a:ext cx="12192000" cy="1325563"/>
          </a:xfrm>
        </p:spPr>
        <p:txBody>
          <a:bodyPr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SPONSOR</a:t>
            </a:r>
          </a:p>
        </p:txBody>
      </p:sp>
      <p:pic>
        <p:nvPicPr>
          <p:cNvPr id="30" name="Immagine 29">
            <a:extLst>
              <a:ext uri="{FF2B5EF4-FFF2-40B4-BE49-F238E27FC236}">
                <a16:creationId xmlns:a16="http://schemas.microsoft.com/office/drawing/2014/main" id="{04BED363-E941-4071-AC75-BD3185C680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5716" b="25625"/>
          <a:stretch/>
        </p:blipFill>
        <p:spPr>
          <a:xfrm>
            <a:off x="1054297" y="2182929"/>
            <a:ext cx="4831614" cy="1175510"/>
          </a:xfrm>
          <a:prstGeom prst="rect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960373EF-3F5B-4AC8-BC3E-5FA22A422B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0190" b="25625"/>
          <a:stretch/>
        </p:blipFill>
        <p:spPr>
          <a:xfrm>
            <a:off x="6306091" y="2120179"/>
            <a:ext cx="4831613" cy="130900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0952245-7E4E-80AC-0EB6-B5EAFE3B27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726" t="20070" r="6364" b="20697"/>
          <a:stretch/>
        </p:blipFill>
        <p:spPr>
          <a:xfrm>
            <a:off x="2036499" y="4080924"/>
            <a:ext cx="2531408" cy="84321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4E4B025-663C-0BEF-AA0A-E217812B84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10366" t="20279" r="10339" b="19576"/>
          <a:stretch/>
        </p:blipFill>
        <p:spPr>
          <a:xfrm>
            <a:off x="5092370" y="5574608"/>
            <a:ext cx="2007263" cy="761253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94E3296E-0E34-2C57-6B5B-B8E2FE80BA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15501" t="8881" r="14941" b="11089"/>
          <a:stretch/>
        </p:blipFill>
        <p:spPr>
          <a:xfrm>
            <a:off x="5373688" y="4080924"/>
            <a:ext cx="1444624" cy="843212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F28863C3-0E0B-2585-3A8F-536DE8E3F9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4726" t="24545" r="6364" b="25105"/>
          <a:stretch/>
        </p:blipFill>
        <p:spPr>
          <a:xfrm>
            <a:off x="7709990" y="4108229"/>
            <a:ext cx="2733128" cy="773873"/>
          </a:xfrm>
          <a:prstGeom prst="rect">
            <a:avLst/>
          </a:prstGeom>
        </p:spPr>
      </p:pic>
      <p:pic>
        <p:nvPicPr>
          <p:cNvPr id="18" name="Immagine 17" descr="Immagine che contiene testo, bigliettodavisita, grafica vettoriale&#10;&#10;Descrizione generata automaticamente">
            <a:extLst>
              <a:ext uri="{FF2B5EF4-FFF2-40B4-BE49-F238E27FC236}">
                <a16:creationId xmlns:a16="http://schemas.microsoft.com/office/drawing/2014/main" id="{2C666656-CAB2-DAD8-0756-B94292E7B0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/>
          <a:srcRect l="13928" t="7909" r="12948" b="7532"/>
          <a:stretch/>
        </p:blipFill>
        <p:spPr>
          <a:xfrm>
            <a:off x="3686157" y="5440686"/>
            <a:ext cx="990035" cy="1144845"/>
          </a:xfrm>
          <a:prstGeom prst="rect">
            <a:avLst/>
          </a:prstGeom>
        </p:spPr>
      </p:pic>
      <p:pic>
        <p:nvPicPr>
          <p:cNvPr id="22" name="Immagine 21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6A889EC5-99E3-1C3C-3B6F-AF1943574E14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7549315" y="5511905"/>
            <a:ext cx="957876" cy="95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3005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6">
            <a:extLst>
              <a:ext uri="{FF2B5EF4-FFF2-40B4-BE49-F238E27FC236}">
                <a16:creationId xmlns:a16="http://schemas.microsoft.com/office/drawing/2014/main" id="{C769320C-9018-4098-B8BE-3FD2737A95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2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929" y="2660555"/>
            <a:ext cx="8370900" cy="1785369"/>
          </a:xfrm>
        </p:spPr>
        <p:txBody>
          <a:bodyPr anchor="b"/>
          <a:lstStyle>
            <a:lvl1pPr algn="l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929" y="4767371"/>
            <a:ext cx="8370899" cy="784498"/>
          </a:xfrm>
        </p:spPr>
        <p:txBody>
          <a:bodyPr/>
          <a:lstStyle>
            <a:lvl1pPr marL="0" indent="0" algn="l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 algn="ctr">
              <a:buNone/>
              <a:defRPr sz="2000"/>
            </a:lvl2pPr>
            <a:lvl3pPr marL="914430" indent="0" algn="ctr">
              <a:buNone/>
              <a:defRPr sz="1800"/>
            </a:lvl3pPr>
            <a:lvl4pPr marL="1371645" indent="0" algn="ctr">
              <a:buNone/>
              <a:defRPr sz="1600"/>
            </a:lvl4pPr>
            <a:lvl5pPr marL="1828861" indent="0" algn="ctr">
              <a:buNone/>
              <a:defRPr sz="1600"/>
            </a:lvl5pPr>
            <a:lvl6pPr marL="2286075" indent="0" algn="ctr">
              <a:buNone/>
              <a:defRPr sz="1600"/>
            </a:lvl6pPr>
            <a:lvl7pPr marL="2743290" indent="0" algn="ctr">
              <a:buNone/>
              <a:defRPr sz="1600"/>
            </a:lvl7pPr>
            <a:lvl8pPr marL="3200505" indent="0" algn="ctr">
              <a:buNone/>
              <a:defRPr sz="1600"/>
            </a:lvl8pPr>
            <a:lvl9pPr marL="3657720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  <p:pic>
        <p:nvPicPr>
          <p:cNvPr id="7" name="Graphic 7">
            <a:extLst>
              <a:ext uri="{FF2B5EF4-FFF2-40B4-BE49-F238E27FC236}">
                <a16:creationId xmlns:a16="http://schemas.microsoft.com/office/drawing/2014/main" id="{4F84B7F1-9D4A-44DF-9EFF-FBE897873B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9025516" y="2939508"/>
            <a:ext cx="3291797" cy="301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1224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7" name="Graphic 2">
            <a:extLst>
              <a:ext uri="{FF2B5EF4-FFF2-40B4-BE49-F238E27FC236}">
                <a16:creationId xmlns:a16="http://schemas.microsoft.com/office/drawing/2014/main" id="{3008E182-85D6-4D76-AD98-7EB8209584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9120" y="3357282"/>
            <a:ext cx="2747784" cy="274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16975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3FF86250-622C-4116-8432-9D4642E604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06349" y="4259263"/>
            <a:ext cx="25781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1930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9" name="Graphic 3">
            <a:extLst>
              <a:ext uri="{FF2B5EF4-FFF2-40B4-BE49-F238E27FC236}">
                <a16:creationId xmlns:a16="http://schemas.microsoft.com/office/drawing/2014/main" id="{BADCC018-2B36-446C-9757-894CD26B0C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6400" y="4001295"/>
            <a:ext cx="2295406" cy="228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628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just">
              <a:defRPr/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3FF86250-622C-4116-8432-9D4642E604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06349" y="4259263"/>
            <a:ext cx="25781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83913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02BFB62E-E67A-44E2-85EA-944E33137B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9201" y="4001294"/>
            <a:ext cx="30099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9268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Graphic 7">
            <a:extLst>
              <a:ext uri="{FF2B5EF4-FFF2-40B4-BE49-F238E27FC236}">
                <a16:creationId xmlns:a16="http://schemas.microsoft.com/office/drawing/2014/main" id="{ACE94564-2394-400E-894E-DBE6654EDD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30059">
            <a:off x="9124385" y="3485665"/>
            <a:ext cx="2882150" cy="263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0021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Grazie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32901" y="3675529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78899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DAF990C1-B871-4325-B5BE-04D79D3ACC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32901" y="4375150"/>
            <a:ext cx="25781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98738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0" name="Graphic 4">
            <a:extLst>
              <a:ext uri="{FF2B5EF4-FFF2-40B4-BE49-F238E27FC236}">
                <a16:creationId xmlns:a16="http://schemas.microsoft.com/office/drawing/2014/main" id="{813AE1D2-C673-4220-AF2B-E09727BCF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8053" y="4044158"/>
            <a:ext cx="2603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82596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1" name="Graphic 6">
            <a:extLst>
              <a:ext uri="{FF2B5EF4-FFF2-40B4-BE49-F238E27FC236}">
                <a16:creationId xmlns:a16="http://schemas.microsoft.com/office/drawing/2014/main" id="{DC1505FC-8581-4A0D-96EE-6E5A7832F8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39941" y="4001295"/>
            <a:ext cx="25908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82821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2" name="Graphic 6">
            <a:extLst>
              <a:ext uri="{FF2B5EF4-FFF2-40B4-BE49-F238E27FC236}">
                <a16:creationId xmlns:a16="http://schemas.microsoft.com/office/drawing/2014/main" id="{5C85AC16-43D7-4657-859C-882CEB0861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34432" y="3659901"/>
            <a:ext cx="24765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55308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3" name="Graphic 3">
            <a:extLst>
              <a:ext uri="{FF2B5EF4-FFF2-40B4-BE49-F238E27FC236}">
                <a16:creationId xmlns:a16="http://schemas.microsoft.com/office/drawing/2014/main" id="{82784949-2984-45ED-89B1-307B67D7A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27475" y="3635711"/>
            <a:ext cx="2370080" cy="254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94989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6">
            <a:extLst>
              <a:ext uri="{FF2B5EF4-FFF2-40B4-BE49-F238E27FC236}">
                <a16:creationId xmlns:a16="http://schemas.microsoft.com/office/drawing/2014/main" id="{C769320C-9018-4098-B8BE-3FD2737A95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2"/>
            <a:ext cx="12192000" cy="710647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Graphic 3">
            <a:extLst>
              <a:ext uri="{FF2B5EF4-FFF2-40B4-BE49-F238E27FC236}">
                <a16:creationId xmlns:a16="http://schemas.microsoft.com/office/drawing/2014/main" id="{B598718F-EB56-4FE0-BFFF-B334B4D7820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93108" y="3543208"/>
            <a:ext cx="3660693" cy="281314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CD95160-7A36-47A0-8629-E423C0A4CF2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804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6000" b="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62581204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1" y="1122364"/>
            <a:ext cx="9144001" cy="2387600"/>
          </a:xfrm>
        </p:spPr>
        <p:txBody>
          <a:bodyPr anchor="b"/>
          <a:lstStyle>
            <a:lvl1pPr algn="ctr"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1" y="3602038"/>
            <a:ext cx="9144001" cy="1655762"/>
          </a:xfrm>
        </p:spPr>
        <p:txBody>
          <a:bodyPr/>
          <a:lstStyle>
            <a:lvl1pPr marL="0" indent="0" algn="ctr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 algn="ctr">
              <a:buNone/>
              <a:defRPr sz="2000"/>
            </a:lvl2pPr>
            <a:lvl3pPr marL="914430" indent="0" algn="ctr">
              <a:buNone/>
              <a:defRPr sz="1800"/>
            </a:lvl3pPr>
            <a:lvl4pPr marL="1371645" indent="0" algn="ctr">
              <a:buNone/>
              <a:defRPr sz="1600"/>
            </a:lvl4pPr>
            <a:lvl5pPr marL="1828861" indent="0" algn="ctr">
              <a:buNone/>
              <a:defRPr sz="1600"/>
            </a:lvl5pPr>
            <a:lvl6pPr marL="2286075" indent="0" algn="ctr">
              <a:buNone/>
              <a:defRPr sz="1600"/>
            </a:lvl6pPr>
            <a:lvl7pPr marL="2743290" indent="0" algn="ctr">
              <a:buNone/>
              <a:defRPr sz="1600"/>
            </a:lvl7pPr>
            <a:lvl8pPr marL="3200505" indent="0" algn="ctr">
              <a:buNone/>
              <a:defRPr sz="1600"/>
            </a:lvl8pPr>
            <a:lvl9pPr marL="365772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  <p:pic>
        <p:nvPicPr>
          <p:cNvPr id="9" name="Graphic 3">
            <a:extLst>
              <a:ext uri="{FF2B5EF4-FFF2-40B4-BE49-F238E27FC236}">
                <a16:creationId xmlns:a16="http://schemas.microsoft.com/office/drawing/2014/main" id="{BADCC018-2B36-446C-9757-894CD26B0C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6400" y="4001295"/>
            <a:ext cx="2295406" cy="228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32734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3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4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7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50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7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1825625"/>
            <a:ext cx="51816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1" y="1825625"/>
            <a:ext cx="51816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7" y="365125"/>
            <a:ext cx="10515600" cy="1325563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>
              <a:buNone/>
              <a:defRPr sz="2000" b="1"/>
            </a:lvl2pPr>
            <a:lvl3pPr marL="914430" indent="0">
              <a:buNone/>
              <a:defRPr sz="1800" b="1"/>
            </a:lvl3pPr>
            <a:lvl4pPr marL="1371645" indent="0">
              <a:buNone/>
              <a:defRPr sz="1600" b="1"/>
            </a:lvl4pPr>
            <a:lvl5pPr marL="1828861" indent="0">
              <a:buNone/>
              <a:defRPr sz="1600" b="1"/>
            </a:lvl5pPr>
            <a:lvl6pPr marL="2286075" indent="0">
              <a:buNone/>
              <a:defRPr sz="1600" b="1"/>
            </a:lvl6pPr>
            <a:lvl7pPr marL="2743290" indent="0">
              <a:buNone/>
              <a:defRPr sz="1600" b="1"/>
            </a:lvl7pPr>
            <a:lvl8pPr marL="3200505" indent="0">
              <a:buNone/>
              <a:defRPr sz="1600" b="1"/>
            </a:lvl8pPr>
            <a:lvl9pPr marL="365772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>
              <a:buNone/>
              <a:defRPr sz="2000" b="1"/>
            </a:lvl2pPr>
            <a:lvl3pPr marL="914430" indent="0">
              <a:buNone/>
              <a:defRPr sz="1800" b="1"/>
            </a:lvl3pPr>
            <a:lvl4pPr marL="1371645" indent="0">
              <a:buNone/>
              <a:defRPr sz="1600" b="1"/>
            </a:lvl4pPr>
            <a:lvl5pPr marL="1828861" indent="0">
              <a:buNone/>
              <a:defRPr sz="1600" b="1"/>
            </a:lvl5pPr>
            <a:lvl6pPr marL="2286075" indent="0">
              <a:buNone/>
              <a:defRPr sz="1600" b="1"/>
            </a:lvl6pPr>
            <a:lvl7pPr marL="2743290" indent="0">
              <a:buNone/>
              <a:defRPr sz="1600" b="1"/>
            </a:lvl7pPr>
            <a:lvl8pPr marL="3200505" indent="0">
              <a:buNone/>
              <a:defRPr sz="1600" b="1"/>
            </a:lvl8pPr>
            <a:lvl9pPr marL="365772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1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3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4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61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54183233"/>
              </p:ext>
            </p:extLst>
          </p:nvPr>
        </p:nvGraphicFramePr>
        <p:xfrm>
          <a:off x="2032001" y="71966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293607080"/>
              </p:ext>
            </p:extLst>
          </p:nvPr>
        </p:nvGraphicFramePr>
        <p:xfrm>
          <a:off x="2032001" y="71966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1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50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4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2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4">
            <a:extLst>
              <a:ext uri="{FF2B5EF4-FFF2-40B4-BE49-F238E27FC236}">
                <a16:creationId xmlns:a16="http://schemas.microsoft.com/office/drawing/2014/main" id="{02BFB62E-E67A-44E2-85EA-944E33137B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9201" y="4001294"/>
            <a:ext cx="30099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77592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5" indent="0">
              <a:buNone/>
              <a:defRPr sz="1400"/>
            </a:lvl2pPr>
            <a:lvl3pPr marL="914430" indent="0">
              <a:buNone/>
              <a:defRPr sz="1200"/>
            </a:lvl3pPr>
            <a:lvl4pPr marL="1371645" indent="0">
              <a:buNone/>
              <a:defRPr sz="1000"/>
            </a:lvl4pPr>
            <a:lvl5pPr marL="1828861" indent="0">
              <a:buNone/>
              <a:defRPr sz="1000"/>
            </a:lvl5pPr>
            <a:lvl6pPr marL="2286075" indent="0">
              <a:buNone/>
              <a:defRPr sz="1000"/>
            </a:lvl6pPr>
            <a:lvl7pPr marL="2743290" indent="0">
              <a:buNone/>
              <a:defRPr sz="1000"/>
            </a:lvl7pPr>
            <a:lvl8pPr marL="3200505" indent="0">
              <a:buNone/>
              <a:defRPr sz="1000"/>
            </a:lvl8pPr>
            <a:lvl9pPr marL="365772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5" indent="0">
              <a:buNone/>
              <a:defRPr sz="2800"/>
            </a:lvl2pPr>
            <a:lvl3pPr marL="914430" indent="0">
              <a:buNone/>
              <a:defRPr sz="2400"/>
            </a:lvl3pPr>
            <a:lvl4pPr marL="1371645" indent="0">
              <a:buNone/>
              <a:defRPr sz="2000"/>
            </a:lvl4pPr>
            <a:lvl5pPr marL="1828861" indent="0">
              <a:buNone/>
              <a:defRPr sz="2000"/>
            </a:lvl5pPr>
            <a:lvl6pPr marL="2286075" indent="0">
              <a:buNone/>
              <a:defRPr sz="2000"/>
            </a:lvl6pPr>
            <a:lvl7pPr marL="2743290" indent="0">
              <a:buNone/>
              <a:defRPr sz="2000"/>
            </a:lvl7pPr>
            <a:lvl8pPr marL="3200505" indent="0">
              <a:buNone/>
              <a:defRPr sz="2000"/>
            </a:lvl8pPr>
            <a:lvl9pPr marL="365772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5" indent="0">
              <a:buNone/>
              <a:defRPr sz="1400"/>
            </a:lvl2pPr>
            <a:lvl3pPr marL="914430" indent="0">
              <a:buNone/>
              <a:defRPr sz="1200"/>
            </a:lvl3pPr>
            <a:lvl4pPr marL="1371645" indent="0">
              <a:buNone/>
              <a:defRPr sz="1000"/>
            </a:lvl4pPr>
            <a:lvl5pPr marL="1828861" indent="0">
              <a:buNone/>
              <a:defRPr sz="1000"/>
            </a:lvl5pPr>
            <a:lvl6pPr marL="2286075" indent="0">
              <a:buNone/>
              <a:defRPr sz="1000"/>
            </a:lvl6pPr>
            <a:lvl7pPr marL="2743290" indent="0">
              <a:buNone/>
              <a:defRPr sz="1000"/>
            </a:lvl7pPr>
            <a:lvl8pPr marL="3200505" indent="0">
              <a:buNone/>
              <a:defRPr sz="1000"/>
            </a:lvl8pPr>
            <a:lvl9pPr marL="365772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6">
            <a:extLst>
              <a:ext uri="{FF2B5EF4-FFF2-40B4-BE49-F238E27FC236}">
                <a16:creationId xmlns:a16="http://schemas.microsoft.com/office/drawing/2014/main" id="{C769320C-9018-4098-B8BE-3FD2737A95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2"/>
            <a:ext cx="12192000" cy="710647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CD95160-7A36-47A0-8629-E423C0A4CF2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804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sz="6000" b="0" dirty="0"/>
          </a:p>
        </p:txBody>
      </p:sp>
    </p:spTree>
    <p:extLst>
      <p:ext uri="{BB962C8B-B14F-4D97-AF65-F5344CB8AC3E}">
        <p14:creationId xmlns:p14="http://schemas.microsoft.com/office/powerpoint/2010/main" val="244586222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Graphic 3">
            <a:extLst>
              <a:ext uri="{FF2B5EF4-FFF2-40B4-BE49-F238E27FC236}">
                <a16:creationId xmlns:a16="http://schemas.microsoft.com/office/drawing/2014/main" id="{B598718F-EB56-4FE0-BFFF-B334B4D782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93108" y="3543208"/>
            <a:ext cx="3660693" cy="2813143"/>
          </a:xfrm>
          <a:prstGeom prst="rect">
            <a:avLst/>
          </a:prstGeom>
        </p:spPr>
      </p:pic>
      <p:pic>
        <p:nvPicPr>
          <p:cNvPr id="9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516A540C-36B0-4ADA-9819-DF147FB891D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CD95160-7A36-47A0-8629-E423C0A4CF28}"/>
              </a:ext>
            </a:extLst>
          </p:cNvPr>
          <p:cNvSpPr txBox="1">
            <a:spLocks/>
          </p:cNvSpPr>
          <p:nvPr userDrawn="1"/>
        </p:nvSpPr>
        <p:spPr>
          <a:xfrm>
            <a:off x="838200" y="365125"/>
            <a:ext cx="10515600" cy="1580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6000" b="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24794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Graphic 7">
            <a:extLst>
              <a:ext uri="{FF2B5EF4-FFF2-40B4-BE49-F238E27FC236}">
                <a16:creationId xmlns:a16="http://schemas.microsoft.com/office/drawing/2014/main" id="{ACE94564-2394-400E-894E-DBE6654EDD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30059">
            <a:off x="9124385" y="3485665"/>
            <a:ext cx="2882150" cy="263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434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Grazie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8001000" cy="4351338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32901" y="3675529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537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61.xml"/><Relationship Id="rId26" Type="http://schemas.openxmlformats.org/officeDocument/2006/relationships/slideLayout" Target="../slideLayouts/slideLayout69.xml"/><Relationship Id="rId3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64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slideLayout" Target="../slideLayouts/slideLayout60.xml"/><Relationship Id="rId25" Type="http://schemas.openxmlformats.org/officeDocument/2006/relationships/slideLayout" Target="../slideLayouts/slideLayout68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63.xml"/><Relationship Id="rId29" Type="http://schemas.openxmlformats.org/officeDocument/2006/relationships/slideLayout" Target="../slideLayouts/slideLayout72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67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23" Type="http://schemas.openxmlformats.org/officeDocument/2006/relationships/slideLayout" Target="../slideLayouts/slideLayout66.xml"/><Relationship Id="rId28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62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65.xml"/><Relationship Id="rId27" Type="http://schemas.openxmlformats.org/officeDocument/2006/relationships/slideLayout" Target="../slideLayouts/slideLayout70.xml"/><Relationship Id="rId30" Type="http://schemas.openxmlformats.org/officeDocument/2006/relationships/slideLayout" Target="../slideLayouts/slideLayout7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  </a:t>
            </a:r>
            <a:fld id="{CDACE531-2FE7-1449-9EEA-A972806695F4}" type="slidenum">
              <a:rPr lang="en-US" smtClean="0"/>
              <a:pPr/>
              <a:t>‹N›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Immagine 7" descr="Immagine che contiene disegnando, segnale&#10;&#10;Descrizione generata automaticamente">
            <a:extLst>
              <a:ext uri="{FF2B5EF4-FFF2-40B4-BE49-F238E27FC236}">
                <a16:creationId xmlns:a16="http://schemas.microsoft.com/office/drawing/2014/main" id="{838AFED0-BAE7-433F-A6C0-ED320786B8E2}"/>
              </a:ext>
            </a:extLst>
          </p:cNvPr>
          <p:cNvPicPr>
            <a:picLocks noChangeAspect="1"/>
          </p:cNvPicPr>
          <p:nvPr userDrawn="1"/>
        </p:nvPicPr>
        <p:blipFill>
          <a:blip r:embed="rId45"/>
          <a:stretch>
            <a:fillRect/>
          </a:stretch>
        </p:blipFill>
        <p:spPr>
          <a:xfrm>
            <a:off x="11590804" y="6318717"/>
            <a:ext cx="440391" cy="44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832" r:id="rId2"/>
    <p:sldLayoutId id="2147483792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9" r:id="rId15"/>
    <p:sldLayoutId id="2147483820" r:id="rId16"/>
    <p:sldLayoutId id="2147483821" r:id="rId17"/>
    <p:sldLayoutId id="2147483822" r:id="rId18"/>
    <p:sldLayoutId id="2147483823" r:id="rId19"/>
    <p:sldLayoutId id="2147483824" r:id="rId20"/>
    <p:sldLayoutId id="2147483825" r:id="rId21"/>
    <p:sldLayoutId id="2147483826" r:id="rId22"/>
    <p:sldLayoutId id="2147483827" r:id="rId23"/>
    <p:sldLayoutId id="2147483828" r:id="rId24"/>
    <p:sldLayoutId id="2147483829" r:id="rId25"/>
    <p:sldLayoutId id="2147483830" r:id="rId26"/>
    <p:sldLayoutId id="2147483663" r:id="rId27"/>
    <p:sldLayoutId id="2147483791" r:id="rId28"/>
    <p:sldLayoutId id="2147483664" r:id="rId29"/>
    <p:sldLayoutId id="2147483665" r:id="rId30"/>
    <p:sldLayoutId id="2147483666" r:id="rId31"/>
    <p:sldLayoutId id="2147483667" r:id="rId32"/>
    <p:sldLayoutId id="2147483668" r:id="rId33"/>
    <p:sldLayoutId id="2147483669" r:id="rId34"/>
    <p:sldLayoutId id="2147483670" r:id="rId35"/>
    <p:sldLayoutId id="2147483671" r:id="rId36"/>
    <p:sldLayoutId id="2147483749" r:id="rId37"/>
    <p:sldLayoutId id="2147483750" r:id="rId38"/>
    <p:sldLayoutId id="2147483794" r:id="rId39"/>
    <p:sldLayoutId id="2147483815" r:id="rId40"/>
    <p:sldLayoutId id="2147483816" r:id="rId41"/>
    <p:sldLayoutId id="2147483817" r:id="rId42"/>
    <p:sldLayoutId id="2147483818" r:id="rId43"/>
  </p:sldLayoutIdLst>
  <p:txStyles>
    <p:titleStyle>
      <a:lvl1pPr algn="l" defTabSz="91443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</p:titleStyle>
    <p:bodyStyle>
      <a:lvl1pPr marL="228608" indent="-228608" algn="l" defTabSz="91443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82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38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5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67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82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97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1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28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3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4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61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7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9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0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2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18/03/2022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.NET Conf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7" name="Immagine 6" descr="Immagine che contiene disegnando, segnale&#10;&#10;Descrizione generata automaticamente">
            <a:extLst>
              <a:ext uri="{FF2B5EF4-FFF2-40B4-BE49-F238E27FC236}">
                <a16:creationId xmlns:a16="http://schemas.microsoft.com/office/drawing/2014/main" id="{55039FBD-B1B4-4073-BD92-0C9773E01673}"/>
              </a:ext>
            </a:extLst>
          </p:cNvPr>
          <p:cNvPicPr>
            <a:picLocks noChangeAspect="1"/>
          </p:cNvPicPr>
          <p:nvPr userDrawn="1"/>
        </p:nvPicPr>
        <p:blipFill>
          <a:blip r:embed="rId32"/>
          <a:stretch>
            <a:fillRect/>
          </a:stretch>
        </p:blipFill>
        <p:spPr>
          <a:xfrm>
            <a:off x="11590804" y="6318717"/>
            <a:ext cx="440391" cy="44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97" r:id="rId2"/>
    <p:sldLayoutId id="2147483789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90" r:id="rId9"/>
    <p:sldLayoutId id="2147483788" r:id="rId10"/>
    <p:sldLayoutId id="2147483798" r:id="rId11"/>
    <p:sldLayoutId id="2147483799" r:id="rId12"/>
    <p:sldLayoutId id="2147483801" r:id="rId13"/>
    <p:sldLayoutId id="2147483800" r:id="rId14"/>
    <p:sldLayoutId id="2147483782" r:id="rId15"/>
    <p:sldLayoutId id="2147483765" r:id="rId16"/>
    <p:sldLayoutId id="2147483766" r:id="rId17"/>
    <p:sldLayoutId id="2147483767" r:id="rId18"/>
    <p:sldLayoutId id="2147483768" r:id="rId19"/>
    <p:sldLayoutId id="2147483769" r:id="rId20"/>
    <p:sldLayoutId id="2147483770" r:id="rId21"/>
    <p:sldLayoutId id="2147483771" r:id="rId22"/>
    <p:sldLayoutId id="2147483772" r:id="rId23"/>
    <p:sldLayoutId id="2147483773" r:id="rId24"/>
    <p:sldLayoutId id="2147483774" r:id="rId25"/>
    <p:sldLayoutId id="2147483775" r:id="rId26"/>
    <p:sldLayoutId id="2147483776" r:id="rId27"/>
    <p:sldLayoutId id="2147483777" r:id="rId28"/>
    <p:sldLayoutId id="2147483831" r:id="rId29"/>
    <p:sldLayoutId id="2147483793" r:id="rId30"/>
  </p:sldLayoutIdLst>
  <p:txStyles>
    <p:titleStyle>
      <a:lvl1pPr algn="l" defTabSz="91443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</p:titleStyle>
    <p:bodyStyle>
      <a:lvl1pPr marL="228608" indent="-228608" algn="l" defTabSz="91443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82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38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5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67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82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97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13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28" indent="-228608" algn="l" defTabSz="9144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3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4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61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7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9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05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20" algn="l" defTabSz="9144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59.png"/><Relationship Id="rId3" Type="http://schemas.openxmlformats.org/officeDocument/2006/relationships/image" Target="../media/image46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11.png"/><Relationship Id="rId10" Type="http://schemas.openxmlformats.org/officeDocument/2006/relationships/image" Target="../media/image8.png"/><Relationship Id="rId4" Type="http://schemas.openxmlformats.org/officeDocument/2006/relationships/image" Target="../media/image47.sv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59.png"/><Relationship Id="rId3" Type="http://schemas.openxmlformats.org/officeDocument/2006/relationships/image" Target="../media/image36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11.png"/><Relationship Id="rId10" Type="http://schemas.openxmlformats.org/officeDocument/2006/relationships/image" Target="../media/image8.png"/><Relationship Id="rId4" Type="http://schemas.openxmlformats.org/officeDocument/2006/relationships/image" Target="../media/image37.sv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B8B8498-A488-40AF-99EB-F622ED9AD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30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F033D07-FE42-4E5C-A00A-FFE1D42C0F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30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F0FBDC4-E3C8-4675-91A0-3E8923B0EBD4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69637" y="1034414"/>
            <a:ext cx="7474327" cy="83522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>
                <a:solidFill>
                  <a:schemeClr val="tx1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.NET Conference 2023</a:t>
            </a:r>
          </a:p>
        </p:txBody>
      </p:sp>
      <p:pic>
        <p:nvPicPr>
          <p:cNvPr id="16" name="Graphic 5">
            <a:extLst>
              <a:ext uri="{FF2B5EF4-FFF2-40B4-BE49-F238E27FC236}">
                <a16:creationId xmlns:a16="http://schemas.microsoft.com/office/drawing/2014/main" id="{A825D6ED-0098-46D7-970F-C8E11868A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08430" y="1785947"/>
            <a:ext cx="4585401" cy="3371618"/>
          </a:xfrm>
          <a:prstGeom prst="rect">
            <a:avLst/>
          </a:prstGeom>
        </p:spPr>
      </p:pic>
      <p:pic>
        <p:nvPicPr>
          <p:cNvPr id="7" name="Immagine 6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AA8EF236-2ECC-413B-BEC9-C0EE894EEF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82684" y="452018"/>
            <a:ext cx="822093" cy="822093"/>
          </a:xfrm>
          <a:prstGeom prst="rect">
            <a:avLst/>
          </a:prstGeom>
        </p:spPr>
      </p:pic>
      <p:grpSp>
        <p:nvGrpSpPr>
          <p:cNvPr id="19" name="Gruppo 18">
            <a:extLst>
              <a:ext uri="{FF2B5EF4-FFF2-40B4-BE49-F238E27FC236}">
                <a16:creationId xmlns:a16="http://schemas.microsoft.com/office/drawing/2014/main" id="{DE8404F3-2ADF-5361-E102-612A7A6DDDF3}"/>
              </a:ext>
            </a:extLst>
          </p:cNvPr>
          <p:cNvGrpSpPr/>
          <p:nvPr/>
        </p:nvGrpSpPr>
        <p:grpSpPr>
          <a:xfrm>
            <a:off x="-1" y="5312718"/>
            <a:ext cx="12192000" cy="1443763"/>
            <a:chOff x="-2" y="5169041"/>
            <a:chExt cx="12192000" cy="1443763"/>
          </a:xfrm>
        </p:grpSpPr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EF5C6893-EE0F-9543-23D2-D5634E65FCC6}"/>
                </a:ext>
              </a:extLst>
            </p:cNvPr>
            <p:cNvSpPr/>
            <p:nvPr/>
          </p:nvSpPr>
          <p:spPr>
            <a:xfrm>
              <a:off x="-2" y="5272932"/>
              <a:ext cx="12192000" cy="112786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1" name="Immagine 20">
              <a:extLst>
                <a:ext uri="{FF2B5EF4-FFF2-40B4-BE49-F238E27FC236}">
                  <a16:creationId xmlns:a16="http://schemas.microsoft.com/office/drawing/2014/main" id="{4E0BD690-1F58-E13D-99CB-7132B24099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25716" b="25625"/>
            <a:stretch/>
          </p:blipFill>
          <p:spPr>
            <a:xfrm>
              <a:off x="169637" y="5480882"/>
              <a:ext cx="2948701" cy="717405"/>
            </a:xfrm>
            <a:prstGeom prst="rect">
              <a:avLst/>
            </a:prstGeom>
          </p:spPr>
        </p:pic>
        <p:pic>
          <p:nvPicPr>
            <p:cNvPr id="22" name="Immagine 21">
              <a:extLst>
                <a:ext uri="{FF2B5EF4-FFF2-40B4-BE49-F238E27FC236}">
                  <a16:creationId xmlns:a16="http://schemas.microsoft.com/office/drawing/2014/main" id="{B98EF3C1-FEFC-DEF2-B101-AAE759CBB8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0190" b="25625"/>
            <a:stretch/>
          </p:blipFill>
          <p:spPr>
            <a:xfrm>
              <a:off x="3237193" y="5460839"/>
              <a:ext cx="2948703" cy="798880"/>
            </a:xfrm>
            <a:prstGeom prst="rect">
              <a:avLst/>
            </a:prstGeom>
          </p:spPr>
        </p:pic>
        <p:pic>
          <p:nvPicPr>
            <p:cNvPr id="23" name="Immagine 22">
              <a:extLst>
                <a:ext uri="{FF2B5EF4-FFF2-40B4-BE49-F238E27FC236}">
                  <a16:creationId xmlns:a16="http://schemas.microsoft.com/office/drawing/2014/main" id="{8A26B053-4EF1-E5A5-4AB2-D9808E9E93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4726" t="20070" r="6364" b="20697"/>
            <a:stretch/>
          </p:blipFill>
          <p:spPr>
            <a:xfrm>
              <a:off x="6735068" y="5169041"/>
              <a:ext cx="1893117" cy="630597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59058295-AC49-B3C1-8E0E-27887A516F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0366" t="20279" r="10339" b="19576"/>
            <a:stretch/>
          </p:blipFill>
          <p:spPr>
            <a:xfrm>
              <a:off x="7572030" y="5960648"/>
              <a:ext cx="1287117" cy="488138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A7E15CA9-DEC3-F138-F310-4694D14AA8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5501" t="8881" r="14941" b="11089"/>
            <a:stretch/>
          </p:blipFill>
          <p:spPr>
            <a:xfrm>
              <a:off x="8859147" y="5183771"/>
              <a:ext cx="1029890" cy="60113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DA51489F-393E-B798-285C-FE79AF2316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4726" t="24545" r="6364" b="25105"/>
            <a:stretch/>
          </p:blipFill>
          <p:spPr>
            <a:xfrm>
              <a:off x="10119999" y="5208487"/>
              <a:ext cx="1948481" cy="551704"/>
            </a:xfrm>
            <a:prstGeom prst="rect">
              <a:avLst/>
            </a:prstGeom>
          </p:spPr>
        </p:pic>
        <p:pic>
          <p:nvPicPr>
            <p:cNvPr id="27" name="Immagine 26" descr="Immagine che contiene testo, bigliettodavisita, grafica vettoriale&#10;&#10;Descrizione generata automaticamente">
              <a:extLst>
                <a:ext uri="{FF2B5EF4-FFF2-40B4-BE49-F238E27FC236}">
                  <a16:creationId xmlns:a16="http://schemas.microsoft.com/office/drawing/2014/main" id="{CEFC2CF6-E707-3E88-6F0C-C63C935108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3928" t="7909" r="12948" b="7532"/>
            <a:stretch/>
          </p:blipFill>
          <p:spPr>
            <a:xfrm>
              <a:off x="10690367" y="5796630"/>
              <a:ext cx="705808" cy="816174"/>
            </a:xfrm>
            <a:prstGeom prst="rect">
              <a:avLst/>
            </a:prstGeom>
          </p:spPr>
        </p:pic>
        <p:pic>
          <p:nvPicPr>
            <p:cNvPr id="28" name="Immagine 27" descr="Immagine che contiene silhouette&#10;&#10;Descrizione generata automaticamente">
              <a:extLst>
                <a:ext uri="{FF2B5EF4-FFF2-40B4-BE49-F238E27FC236}">
                  <a16:creationId xmlns:a16="http://schemas.microsoft.com/office/drawing/2014/main" id="{88A217CB-074D-1587-8077-4E3033B419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6626" t="9527" r="16628" b="8580"/>
            <a:stretch/>
          </p:blipFill>
          <p:spPr>
            <a:xfrm>
              <a:off x="9212049" y="5859510"/>
              <a:ext cx="1125416" cy="6904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51334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B8B8498-A488-40AF-99EB-F622ED9AD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30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F033D07-FE42-4E5C-A00A-FFE1D42C0F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30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0" name="Graphic 8">
            <a:extLst>
              <a:ext uri="{FF2B5EF4-FFF2-40B4-BE49-F238E27FC236}">
                <a16:creationId xmlns:a16="http://schemas.microsoft.com/office/drawing/2014/main" id="{0ACEC206-089E-4019-A0E8-B823DB35A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49520" y="1378677"/>
            <a:ext cx="3071757" cy="3750402"/>
          </a:xfrm>
          <a:prstGeom prst="rect">
            <a:avLst/>
          </a:prstGeom>
        </p:spPr>
      </p:pic>
      <p:pic>
        <p:nvPicPr>
          <p:cNvPr id="21" name="Immagine 20" descr="Immagine che contiene testo, clipart, grafica vettoriale, segnale&#10;&#10;Descrizione generata automaticamente">
            <a:extLst>
              <a:ext uri="{FF2B5EF4-FFF2-40B4-BE49-F238E27FC236}">
                <a16:creationId xmlns:a16="http://schemas.microsoft.com/office/drawing/2014/main" id="{6E9FF8F8-F3C1-4DB9-8899-53521B8899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82684" y="452018"/>
            <a:ext cx="822093" cy="822093"/>
          </a:xfrm>
          <a:prstGeom prst="rect">
            <a:avLst/>
          </a:prstGeom>
        </p:spPr>
      </p:pic>
      <p:grpSp>
        <p:nvGrpSpPr>
          <p:cNvPr id="27" name="Gruppo 26">
            <a:extLst>
              <a:ext uri="{FF2B5EF4-FFF2-40B4-BE49-F238E27FC236}">
                <a16:creationId xmlns:a16="http://schemas.microsoft.com/office/drawing/2014/main" id="{0AAD3574-3BFE-BB31-0367-ACFFF72DE314}"/>
              </a:ext>
            </a:extLst>
          </p:cNvPr>
          <p:cNvGrpSpPr/>
          <p:nvPr/>
        </p:nvGrpSpPr>
        <p:grpSpPr>
          <a:xfrm>
            <a:off x="-1" y="5312718"/>
            <a:ext cx="12192000" cy="1443763"/>
            <a:chOff x="-2" y="5169041"/>
            <a:chExt cx="12192000" cy="1443763"/>
          </a:xfrm>
        </p:grpSpPr>
        <p:sp>
          <p:nvSpPr>
            <p:cNvPr id="28" name="Rettangolo 27">
              <a:extLst>
                <a:ext uri="{FF2B5EF4-FFF2-40B4-BE49-F238E27FC236}">
                  <a16:creationId xmlns:a16="http://schemas.microsoft.com/office/drawing/2014/main" id="{AABD72D8-6A88-B2CF-1226-64DD76682D2A}"/>
                </a:ext>
              </a:extLst>
            </p:cNvPr>
            <p:cNvSpPr/>
            <p:nvPr/>
          </p:nvSpPr>
          <p:spPr>
            <a:xfrm>
              <a:off x="-2" y="5272932"/>
              <a:ext cx="12192000" cy="112786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9" name="Immagine 28">
              <a:extLst>
                <a:ext uri="{FF2B5EF4-FFF2-40B4-BE49-F238E27FC236}">
                  <a16:creationId xmlns:a16="http://schemas.microsoft.com/office/drawing/2014/main" id="{D9B350A7-65C7-DCDD-9708-BEF8702945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25716" b="25625"/>
            <a:stretch/>
          </p:blipFill>
          <p:spPr>
            <a:xfrm>
              <a:off x="169637" y="5480882"/>
              <a:ext cx="2948701" cy="717405"/>
            </a:xfrm>
            <a:prstGeom prst="rect">
              <a:avLst/>
            </a:prstGeom>
          </p:spPr>
        </p:pic>
        <p:pic>
          <p:nvPicPr>
            <p:cNvPr id="30" name="Immagine 29">
              <a:extLst>
                <a:ext uri="{FF2B5EF4-FFF2-40B4-BE49-F238E27FC236}">
                  <a16:creationId xmlns:a16="http://schemas.microsoft.com/office/drawing/2014/main" id="{F05DA922-CCFE-A9D1-FEDA-70BE9319E7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0190" b="25625"/>
            <a:stretch/>
          </p:blipFill>
          <p:spPr>
            <a:xfrm>
              <a:off x="3237193" y="5460839"/>
              <a:ext cx="2948703" cy="798880"/>
            </a:xfrm>
            <a:prstGeom prst="rect">
              <a:avLst/>
            </a:prstGeom>
          </p:spPr>
        </p:pic>
        <p:pic>
          <p:nvPicPr>
            <p:cNvPr id="31" name="Immagine 30">
              <a:extLst>
                <a:ext uri="{FF2B5EF4-FFF2-40B4-BE49-F238E27FC236}">
                  <a16:creationId xmlns:a16="http://schemas.microsoft.com/office/drawing/2014/main" id="{C5820781-13DF-B33D-A446-7EB6E09422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4726" t="20070" r="6364" b="20697"/>
            <a:stretch/>
          </p:blipFill>
          <p:spPr>
            <a:xfrm>
              <a:off x="6735068" y="5169041"/>
              <a:ext cx="1893117" cy="630597"/>
            </a:xfrm>
            <a:prstGeom prst="rect">
              <a:avLst/>
            </a:prstGeom>
          </p:spPr>
        </p:pic>
        <p:pic>
          <p:nvPicPr>
            <p:cNvPr id="32" name="Immagine 31">
              <a:extLst>
                <a:ext uri="{FF2B5EF4-FFF2-40B4-BE49-F238E27FC236}">
                  <a16:creationId xmlns:a16="http://schemas.microsoft.com/office/drawing/2014/main" id="{BF2AAC99-E6BE-CCF8-62A5-E5AA4C1855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0366" t="20279" r="10339" b="19576"/>
            <a:stretch/>
          </p:blipFill>
          <p:spPr>
            <a:xfrm>
              <a:off x="7572030" y="5960648"/>
              <a:ext cx="1287117" cy="488138"/>
            </a:xfrm>
            <a:prstGeom prst="rect">
              <a:avLst/>
            </a:prstGeom>
          </p:spPr>
        </p:pic>
        <p:pic>
          <p:nvPicPr>
            <p:cNvPr id="33" name="Immagine 32">
              <a:extLst>
                <a:ext uri="{FF2B5EF4-FFF2-40B4-BE49-F238E27FC236}">
                  <a16:creationId xmlns:a16="http://schemas.microsoft.com/office/drawing/2014/main" id="{C3D0CB92-3B76-C84E-7FA8-4F973AF46A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5501" t="8881" r="14941" b="11089"/>
            <a:stretch/>
          </p:blipFill>
          <p:spPr>
            <a:xfrm>
              <a:off x="8859147" y="5183771"/>
              <a:ext cx="1029890" cy="601136"/>
            </a:xfrm>
            <a:prstGeom prst="rect">
              <a:avLst/>
            </a:prstGeom>
          </p:spPr>
        </p:pic>
        <p:pic>
          <p:nvPicPr>
            <p:cNvPr id="34" name="Immagine 33">
              <a:extLst>
                <a:ext uri="{FF2B5EF4-FFF2-40B4-BE49-F238E27FC236}">
                  <a16:creationId xmlns:a16="http://schemas.microsoft.com/office/drawing/2014/main" id="{3FE22CDD-C951-2578-C0B8-3B5BE4E67E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4726" t="24545" r="6364" b="25105"/>
            <a:stretch/>
          </p:blipFill>
          <p:spPr>
            <a:xfrm>
              <a:off x="10119999" y="5208487"/>
              <a:ext cx="1948481" cy="551704"/>
            </a:xfrm>
            <a:prstGeom prst="rect">
              <a:avLst/>
            </a:prstGeom>
          </p:spPr>
        </p:pic>
        <p:pic>
          <p:nvPicPr>
            <p:cNvPr id="35" name="Immagine 34" descr="Immagine che contiene testo, bigliettodavisita, grafica vettoriale&#10;&#10;Descrizione generata automaticamente">
              <a:extLst>
                <a:ext uri="{FF2B5EF4-FFF2-40B4-BE49-F238E27FC236}">
                  <a16:creationId xmlns:a16="http://schemas.microsoft.com/office/drawing/2014/main" id="{EF0899D4-7988-B658-A6B7-2B05611E4A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3928" t="7909" r="12948" b="7532"/>
            <a:stretch/>
          </p:blipFill>
          <p:spPr>
            <a:xfrm>
              <a:off x="10690367" y="5796630"/>
              <a:ext cx="705808" cy="816174"/>
            </a:xfrm>
            <a:prstGeom prst="rect">
              <a:avLst/>
            </a:prstGeom>
          </p:spPr>
        </p:pic>
        <p:pic>
          <p:nvPicPr>
            <p:cNvPr id="36" name="Immagine 35" descr="Immagine che contiene silhouette&#10;&#10;Descrizione generata automaticamente">
              <a:extLst>
                <a:ext uri="{FF2B5EF4-FFF2-40B4-BE49-F238E27FC236}">
                  <a16:creationId xmlns:a16="http://schemas.microsoft.com/office/drawing/2014/main" id="{7064F1C2-B6DD-63AC-863E-4E88211AB3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6626" t="9527" r="16628" b="8580"/>
            <a:stretch/>
          </p:blipFill>
          <p:spPr>
            <a:xfrm>
              <a:off x="9212049" y="5859510"/>
              <a:ext cx="1125416" cy="6904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4312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E53EE9-1254-46B1-BC89-5562A00B1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SPONSOR</a:t>
            </a:r>
          </a:p>
        </p:txBody>
      </p:sp>
    </p:spTree>
    <p:extLst>
      <p:ext uri="{BB962C8B-B14F-4D97-AF65-F5344CB8AC3E}">
        <p14:creationId xmlns:p14="http://schemas.microsoft.com/office/powerpoint/2010/main" val="4238861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67C479-2D41-4D0F-904B-75A32E122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Agenda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90B7D2-0D92-4E68-A3C0-AD1999ACE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1357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83706E-16AD-48FA-9DE0-5B47609E5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44CFDC-CB0B-4C0D-8708-4BCB9104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8762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630878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10</Words>
  <Application>Microsoft Office PowerPoint</Application>
  <PresentationFormat>Widescreen</PresentationFormat>
  <Paragraphs>7</Paragraphs>
  <Slides>6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6</vt:i4>
      </vt:variant>
    </vt:vector>
  </HeadingPairs>
  <TitlesOfParts>
    <vt:vector size="14" baseType="lpstr">
      <vt:lpstr>Calibri</vt:lpstr>
      <vt:lpstr>Open Sans</vt:lpstr>
      <vt:lpstr>Segoe UI Semibold</vt:lpstr>
      <vt:lpstr>Arial</vt:lpstr>
      <vt:lpstr>Segoe UI</vt:lpstr>
      <vt:lpstr>Consolas</vt:lpstr>
      <vt:lpstr>1_Office Theme</vt:lpstr>
      <vt:lpstr>3_Office Theme</vt:lpstr>
      <vt:lpstr>.NET Conference 2023</vt:lpstr>
      <vt:lpstr>Presentazione standard di PowerPoint</vt:lpstr>
      <vt:lpstr>SPONSOR</vt:lpstr>
      <vt:lpstr>Agenda</vt:lpstr>
      <vt:lpstr>Titolo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Luca Congiu</cp:lastModifiedBy>
  <cp:revision>53</cp:revision>
  <dcterms:created xsi:type="dcterms:W3CDTF">2020-08-18T20:47:27Z</dcterms:created>
  <dcterms:modified xsi:type="dcterms:W3CDTF">2023-02-05T21:24:49Z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